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580" y="327343"/>
            <a:ext cx="9144000" cy="238760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6600" b="1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ONLINE ADMISSION         		PORTAL</a:t>
            </a:r>
            <a:endParaRPr lang="en-US" sz="6600" b="1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77865" y="4109720"/>
            <a:ext cx="3689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PRESENTED BY:-</a:t>
            </a:r>
            <a:endParaRPr lang="en-US"/>
          </a:p>
          <a:p>
            <a:r>
              <a:rPr lang="en-US"/>
              <a:t>VIVEK KUMAR(191500919)</a:t>
            </a:r>
            <a:endParaRPr lang="en-US"/>
          </a:p>
          <a:p>
            <a:r>
              <a:rPr lang="en-US"/>
              <a:t>RACHIT SINGH(191500616)</a:t>
            </a:r>
            <a:endParaRPr lang="en-US"/>
          </a:p>
          <a:p>
            <a:r>
              <a:rPr lang="en-US"/>
              <a:t>YASH SRIVATSAVA(191500932)</a:t>
            </a:r>
            <a:endParaRPr lang="en-US"/>
          </a:p>
          <a:p>
            <a:r>
              <a:rPr lang="en-US"/>
              <a:t>KAPIL JADAUN(191500379)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CHAT--&gt;HELP</a:t>
            </a:r>
            <a:endParaRPr lang="en-US"/>
          </a:p>
        </p:txBody>
      </p:sp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015" y="1174750"/>
            <a:ext cx="10427335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REGISTRATION</a:t>
            </a:r>
            <a:endParaRPr lang="en-US"/>
          </a:p>
        </p:txBody>
      </p:sp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6450" y="1174750"/>
            <a:ext cx="1057783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FOOTER</a:t>
            </a:r>
            <a:endParaRPr lang="en-US"/>
          </a:p>
        </p:txBody>
      </p:sp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7240" y="1174750"/>
            <a:ext cx="10636885" cy="514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PAGE</a:t>
            </a:r>
            <a:endParaRPr lang="en-US"/>
          </a:p>
        </p:txBody>
      </p:sp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3910" y="1174750"/>
            <a:ext cx="10583545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5020" y="1174750"/>
            <a:ext cx="10601325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</a:t>
            </a:r>
            <a:endParaRPr lang="en-US"/>
          </a:p>
        </p:txBody>
      </p:sp>
      <p:pic>
        <p:nvPicPr>
          <p:cNvPr id="6" name="Content Placeholder 5" descr="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9600" y="2400300"/>
            <a:ext cx="5384800" cy="2500630"/>
          </a:xfrm>
          <a:prstGeom prst="rect">
            <a:avLst/>
          </a:prstGeom>
        </p:spPr>
      </p:pic>
      <p:pic>
        <p:nvPicPr>
          <p:cNvPr id="7" name="Content Placeholder 6" descr="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411095"/>
            <a:ext cx="5788660" cy="247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r>
              <a:rPr lang="en-US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                 </a:t>
            </a:r>
            <a:endParaRPr lang="en-US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marL="0" indent="0">
              <a:buNone/>
            </a:pPr>
            <a:endParaRPr lang="en-US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marL="0" indent="0">
              <a:buNone/>
            </a:pPr>
            <a:r>
              <a:rPr lang="en-US" sz="6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				THE END</a:t>
            </a:r>
            <a:endParaRPr lang="en-US" sz="6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	WELCOME TO PROJECT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>
                <a:sym typeface="+mn-ea"/>
              </a:rPr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>
                <a:sym typeface="+mn-ea"/>
              </a:rPr>
              <a:t>About the Project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>
                <a:sym typeface="+mn-ea"/>
              </a:rPr>
              <a:t>Objective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>
                <a:sym typeface="+mn-ea"/>
              </a:rPr>
              <a:t>Requirements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>
                <a:sym typeface="+mn-ea"/>
              </a:rPr>
              <a:t>Snapshots from the website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60" y="859790"/>
            <a:ext cx="10972800" cy="582613"/>
          </a:xfrm>
        </p:spPr>
        <p:txBody>
          <a:bodyPr/>
          <a:p>
            <a:r>
              <a:rPr lang="en-GB" b="1">
                <a:solidFill>
                  <a:srgbClr val="FF0000"/>
                </a:solidFill>
                <a:sym typeface="+mn-ea"/>
              </a:rPr>
              <a:t>ABOUT THE PROJECT</a:t>
            </a:r>
            <a:br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740" y="2178685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 b="1" i="1"/>
              <a:t>Our FullStack project is online admission portal that helps student to register for new admission or for login of regular student</a:t>
            </a:r>
            <a:endParaRPr lang="en-US" b="1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 b="1">
                <a:solidFill>
                  <a:srgbClr val="FF0000"/>
                </a:solidFill>
              </a:rPr>
              <a:t>OBJECTIVE</a:t>
            </a:r>
            <a:endParaRPr lang="en-US" sz="4000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>
                <a:sym typeface="+mn-ea"/>
              </a:rPr>
              <a:t>User friendliness: The project should be very easy to use           enabling even a novice person to use it</a:t>
            </a:r>
            <a:endParaRPr lang="en-GB">
              <a:sym typeface="+mn-ea"/>
            </a:endParaRPr>
          </a:p>
          <a:p>
            <a:endParaRPr lang="en-US"/>
          </a:p>
          <a:p>
            <a:r>
              <a:rPr lang="en-US"/>
              <a:t>Easy to login</a:t>
            </a:r>
            <a:endParaRPr lang="en-US"/>
          </a:p>
          <a:p>
            <a:endParaRPr lang="en-US"/>
          </a:p>
          <a:p>
            <a:r>
              <a:rPr lang="en-US"/>
              <a:t>Easy to Register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sz="4000" b="1">
                <a:solidFill>
                  <a:srgbClr val="FF0000"/>
                </a:solidFill>
                <a:sym typeface="+mn-ea"/>
              </a:rPr>
              <a:t>REQUIREMENTS</a:t>
            </a:r>
            <a:endParaRPr lang="en-GB" sz="4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ym typeface="+mn-ea"/>
              </a:rPr>
              <a:t>Software Specification Used:-</a:t>
            </a:r>
            <a:endParaRPr lang="en-GB" b="1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➔"/>
            </a:pPr>
            <a:r>
              <a:rPr lang="en-GB">
                <a:sym typeface="+mn-ea"/>
              </a:rPr>
              <a:t>Technology Implemented: </a:t>
            </a:r>
            <a:r>
              <a:rPr lang="en-US" altLang="en-GB">
                <a:sym typeface="+mn-ea"/>
              </a:rPr>
              <a:t>HTML,CSS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>
                <a:sym typeface="+mn-ea"/>
              </a:rPr>
              <a:t>IDE Used: Visual Studio Code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>
                <a:sym typeface="+mn-ea"/>
              </a:rPr>
              <a:t>Web Browser: Google Chrome</a:t>
            </a: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0" y="1532890"/>
            <a:ext cx="10972800" cy="4953000"/>
          </a:xfrm>
        </p:spPr>
        <p:txBody>
          <a:bodyPr/>
          <a:p>
            <a:endParaRPr lang="en-US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	</a:t>
            </a:r>
            <a:r>
              <a:rPr lang="en-GB" sz="2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Hardware Used:</a:t>
            </a:r>
            <a:endParaRPr sz="2000" b="1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 panose="020F0502020204030203"/>
              <a:buChar char="➔"/>
            </a:pPr>
            <a:r>
              <a:rPr lang="en-GB" sz="175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Processor Used: Intel i5</a:t>
            </a:r>
            <a:endParaRPr sz="175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 panose="020F0502020204030203"/>
              <a:buChar char="➔"/>
            </a:pPr>
            <a:r>
              <a:rPr lang="en-GB" sz="175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Operating System: Windows 10</a:t>
            </a:r>
            <a:endParaRPr sz="175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 panose="020F0502020204030203"/>
              <a:buChar char="➔"/>
            </a:pPr>
            <a:r>
              <a:rPr lang="en-GB" sz="175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RAM: 4 GB (minimum)</a:t>
            </a:r>
            <a:endParaRPr sz="175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 panose="020F0502020204030203"/>
              <a:buChar char="➔"/>
            </a:pPr>
            <a:r>
              <a:rPr lang="en-GB" sz="175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Hardware Devices: Computer System</a:t>
            </a:r>
            <a:endParaRPr sz="175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 panose="020F0502020204030203"/>
              <a:buChar char="➔"/>
            </a:pPr>
            <a:r>
              <a:rPr lang="en-GB" sz="175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Hard Disk: 256 GB</a:t>
            </a:r>
            <a:endParaRPr sz="175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lvl="3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br>
              <a:rPr lang="en-US"/>
            </a:b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	</a:t>
            </a:r>
            <a:r>
              <a:rPr lang="en-GB" sz="4500" b="1">
                <a:solidFill>
                  <a:srgbClr val="FF0000"/>
                </a:solidFill>
                <a:latin typeface="Algerian" panose="04020705040A02060702" charset="0"/>
                <a:ea typeface="Merriweather" panose="00000500000000000000"/>
                <a:cs typeface="Algerian" panose="04020705040A02060702" charset="0"/>
                <a:sym typeface="Merriweather" panose="00000500000000000000"/>
              </a:rPr>
              <a:t>THIS IS HOW </a:t>
            </a:r>
            <a:endParaRPr lang="en-GB" sz="4500" b="1">
              <a:solidFill>
                <a:srgbClr val="FF0000"/>
              </a:solidFill>
              <a:latin typeface="Algerian" panose="04020705040A02060702" charset="0"/>
              <a:ea typeface="Merriweather" panose="00000500000000000000"/>
              <a:cs typeface="Algerian" panose="04020705040A02060702" charset="0"/>
              <a:sym typeface="Merriweather" panose="00000500000000000000"/>
            </a:endParaRPr>
          </a:p>
          <a:p>
            <a:pPr marL="0" indent="0">
              <a:buNone/>
            </a:pPr>
            <a:r>
              <a:rPr lang="en-US" altLang="en-GB" sz="4500" b="1">
                <a:solidFill>
                  <a:srgbClr val="FF0000"/>
                </a:solidFill>
                <a:latin typeface="Algerian" panose="04020705040A02060702" charset="0"/>
                <a:ea typeface="Merriweather" panose="00000500000000000000"/>
                <a:cs typeface="Algerian" panose="04020705040A02060702" charset="0"/>
                <a:sym typeface="Merriweather" panose="00000500000000000000"/>
              </a:rPr>
              <a:t>		</a:t>
            </a:r>
            <a:r>
              <a:rPr lang="en-GB" sz="4500" b="1">
                <a:solidFill>
                  <a:srgbClr val="FF0000"/>
                </a:solidFill>
                <a:latin typeface="Algerian" panose="04020705040A02060702" charset="0"/>
                <a:ea typeface="Merriweather" panose="00000500000000000000"/>
                <a:cs typeface="Algerian" panose="04020705040A02060702" charset="0"/>
                <a:sym typeface="Merriweather" panose="00000500000000000000"/>
              </a:rPr>
              <a:t>OUR WEBSITE LOOKS</a:t>
            </a:r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097145" y="4930140"/>
            <a:ext cx="52050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2200">
                <a:solidFill>
                  <a:srgbClr val="FF0000"/>
                </a:solidFill>
                <a:latin typeface="+mj-ea"/>
                <a:ea typeface="+mj-ea"/>
                <a:cs typeface="Lato" panose="020F0502020204030203"/>
                <a:sym typeface="Lato" panose="020F0502020204030203"/>
              </a:rPr>
              <a:t>Hope you will like it :)it</a:t>
            </a: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:)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rgbClr val="FF0000"/>
                </a:solidFill>
              </a:rPr>
              <a:t>HOME PAGE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4" name="Content Placeholder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9475" y="1174750"/>
            <a:ext cx="10702290" cy="537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>
        <p:fade/>
      </p:transition>
    </mc:Choice>
    <mc:Fallback>
      <p:transition advTm="5000">
        <p:fade/>
      </p:transition>
    </mc:Fallback>
  </mc:AlternateContent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WPS Presentation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Lato</vt:lpstr>
      <vt:lpstr>Merriweather</vt:lpstr>
      <vt:lpstr>Arial Rounded MT Bold</vt:lpstr>
      <vt:lpstr>Bahnschrift</vt:lpstr>
      <vt:lpstr>Bahnschrift Light Condensed</vt:lpstr>
      <vt:lpstr>Bahnschrift Light SemiCondensed</vt:lpstr>
      <vt:lpstr>Arial Narrow</vt:lpstr>
      <vt:lpstr>Algerian</vt:lpstr>
      <vt:lpstr>Arial Black</vt:lpstr>
      <vt:lpstr>Orange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ADMISSION         		PORTAL</dc:title>
  <dc:creator/>
  <cp:lastModifiedBy>Vivek Kumar</cp:lastModifiedBy>
  <cp:revision>1</cp:revision>
  <dcterms:created xsi:type="dcterms:W3CDTF">2021-11-10T17:30:41Z</dcterms:created>
  <dcterms:modified xsi:type="dcterms:W3CDTF">2021-11-10T17:30:41Z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E3FE96BDF1B64B0CAB32EA07DF68039F</vt:lpwstr>
  </property>
  <property fmtid="{D5CDD505-2E9C-101B-9397-08002B2CF9AE}" pid="3" name="KSOProductBuildVer">
    <vt:lpwstr>1033-11.2.0.10351</vt:lpwstr>
  </property>
</Properties>
</file>